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61" r:id="rId6"/>
    <p:sldId id="263" r:id="rId7"/>
    <p:sldId id="262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23686" y="2574472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 'a dour and unsmiling boy' who would 'continue to compose [like] other gifted pupils'</a:t>
            </a:r>
            <a:endParaRPr lang="en-GB" sz="2400" dirty="0"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23686" y="3971472"/>
            <a:ext cx="10526484" cy="230832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ea typeface="+mn-lt"/>
                <a:cs typeface="+mn-lt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ea typeface="+mn-lt"/>
                <a:cs typeface="+mn-lt"/>
              </a:rPr>
              <a:t> </a:t>
            </a:r>
            <a:r>
              <a:rPr lang="en-GB" sz="2400" i="1" dirty="0">
                <a:solidFill>
                  <a:schemeClr val="bg2">
                    <a:lumMod val="75000"/>
                  </a:schemeClr>
                </a:solidFill>
                <a:ea typeface="+mn-lt"/>
                <a:cs typeface="+mn-lt"/>
              </a:rPr>
              <a:t>He is described as 'a dour and unsmiling boy' who would 'continue to compose [like] other gifted pupils'. </a:t>
            </a:r>
            <a:r>
              <a:rPr lang="en-GB" sz="2400" b="1" i="1" dirty="0">
                <a:solidFill>
                  <a:srgbClr val="00B0F0"/>
                </a:solidFill>
                <a:ea typeface="+mn-lt"/>
                <a:cs typeface="+mn-lt"/>
              </a:rPr>
              <a:t>The adjective, 'dour', has connotations of introversion and thoughtfulness, suggesting he is reserved. In addition, the description, 'gifted', suggests his music compositions are particularly good, suggesting he works hard.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  <a:endParaRPr lang="en-US" dirty="0">
              <a:cs typeface="Calibri" panose="020F0502020204030204"/>
            </a:endParaRP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Alexander is very studious and reserved.</a:t>
            </a:r>
            <a:r>
              <a:rPr lang="en-GB" i="1" dirty="0">
                <a:solidFill>
                  <a:srgbClr val="000000"/>
                </a:solidFill>
                <a:cs typeface="Segoe UI"/>
              </a:rPr>
              <a:t> 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30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23686" y="2574472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 'a dour and unsmiling boy' who would 'continue to compose [like] other gifted pupils'</a:t>
            </a:r>
            <a:endParaRPr lang="en-GB" sz="2400" dirty="0"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23686" y="3971472"/>
            <a:ext cx="10526484" cy="230832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ea typeface="+mn-lt"/>
                <a:cs typeface="+mn-lt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ea typeface="+mn-lt"/>
                <a:cs typeface="+mn-lt"/>
              </a:rPr>
              <a:t> </a:t>
            </a:r>
            <a:r>
              <a:rPr lang="en-GB" sz="2400" i="1" dirty="0">
                <a:solidFill>
                  <a:schemeClr val="bg2">
                    <a:lumMod val="75000"/>
                  </a:schemeClr>
                </a:solidFill>
                <a:ea typeface="+mn-lt"/>
                <a:cs typeface="+mn-lt"/>
              </a:rPr>
              <a:t>He is described as 'a dour and unsmiling boy' who would 'continue to compose [like] other gifted pupils'. </a:t>
            </a:r>
            <a:r>
              <a:rPr lang="en-GB" sz="2400" b="1" i="1" dirty="0">
                <a:solidFill>
                  <a:srgbClr val="00B0F0"/>
                </a:solidFill>
                <a:ea typeface="+mn-lt"/>
                <a:cs typeface="+mn-lt"/>
              </a:rPr>
              <a:t>The adjective, 'dour', has connotations of introversion and thoughtfulness, suggesting he is reserved. In addition, the description, 'gifted', suggests his music compositions are particularly good, suggesting he works hard.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  <a:endParaRPr lang="en-US" dirty="0">
              <a:cs typeface="Calibri" panose="020F0502020204030204"/>
            </a:endParaRP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Alexander is very studious and reserved.</a:t>
            </a:r>
            <a:r>
              <a:rPr lang="en-GB" i="1" dirty="0">
                <a:solidFill>
                  <a:srgbClr val="000000"/>
                </a:solidFill>
                <a:cs typeface="Segoe UI"/>
              </a:rPr>
              <a:t> 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58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23686" y="2574472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 'a dour and unsmiling boy' who would 'continue to compose [like] other gifted pupils'</a:t>
            </a:r>
            <a:endParaRPr lang="en-GB" sz="2400" dirty="0"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23686" y="3971472"/>
            <a:ext cx="10526484" cy="230832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ea typeface="+mn-lt"/>
                <a:cs typeface="+mn-lt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ea typeface="+mn-lt"/>
                <a:cs typeface="+mn-lt"/>
              </a:rPr>
              <a:t> </a:t>
            </a:r>
            <a:r>
              <a:rPr lang="en-GB" sz="2400" i="1" dirty="0">
                <a:solidFill>
                  <a:schemeClr val="bg2">
                    <a:lumMod val="75000"/>
                  </a:schemeClr>
                </a:solidFill>
                <a:ea typeface="+mn-lt"/>
                <a:cs typeface="+mn-lt"/>
              </a:rPr>
              <a:t>He is described as 'a dour and unsmiling boy' who would 'continue to compose [like] other gifted pupils'. </a:t>
            </a:r>
            <a:r>
              <a:rPr lang="en-GB" sz="2400" b="1" i="1" dirty="0">
                <a:solidFill>
                  <a:srgbClr val="00B0F0"/>
                </a:solidFill>
                <a:ea typeface="+mn-lt"/>
                <a:cs typeface="+mn-lt"/>
              </a:rPr>
              <a:t>The adjective, 'dour', has connotations of introversion and thoughtfulness, suggesting he is reserved. In addition, the description, 'gifted', suggests his music compositions are particularly good, suggesting he works hard.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  <a:endParaRPr lang="en-US" dirty="0">
              <a:cs typeface="Calibri" panose="020F0502020204030204"/>
            </a:endParaRP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Alexander is very studious and reserved.</a:t>
            </a:r>
            <a:r>
              <a:rPr lang="en-GB" i="1" dirty="0">
                <a:solidFill>
                  <a:srgbClr val="000000"/>
                </a:solidFill>
                <a:cs typeface="Segoe UI"/>
              </a:rPr>
              <a:t> 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4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23686" y="2574472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 'a dour and unsmiling boy' who would 'continue to compose [like] other gifted pupils'</a:t>
            </a:r>
            <a:endParaRPr lang="en-GB" sz="2400" dirty="0"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23686" y="3971472"/>
            <a:ext cx="10526484" cy="230832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ea typeface="+mn-lt"/>
                <a:cs typeface="+mn-lt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ea typeface="+mn-lt"/>
                <a:cs typeface="+mn-lt"/>
              </a:rPr>
              <a:t> </a:t>
            </a:r>
            <a:r>
              <a:rPr lang="en-GB" sz="2400" i="1" dirty="0">
                <a:solidFill>
                  <a:schemeClr val="bg2">
                    <a:lumMod val="75000"/>
                  </a:schemeClr>
                </a:solidFill>
                <a:ea typeface="+mn-lt"/>
                <a:cs typeface="+mn-lt"/>
              </a:rPr>
              <a:t>He is described as 'a dour and unsmiling boy' who would 'continue to compose [like] other gifted pupils'. </a:t>
            </a:r>
            <a:r>
              <a:rPr lang="en-GB" sz="2400" b="1" i="1" dirty="0">
                <a:solidFill>
                  <a:srgbClr val="00B0F0"/>
                </a:solidFill>
                <a:ea typeface="+mn-lt"/>
                <a:cs typeface="+mn-lt"/>
              </a:rPr>
              <a:t>The adjective, 'dour', has connotations of introversion and thoughtfulness, suggesting he is reserved. In addition, the description, 'gifted', suggests his music compositions are particularly good, suggesting he works hard.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  <a:endParaRPr lang="en-US" dirty="0">
              <a:cs typeface="Calibri" panose="020F0502020204030204"/>
            </a:endParaRP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Alexander is very studious and reserved.</a:t>
            </a:r>
            <a:r>
              <a:rPr lang="en-GB" i="1" dirty="0">
                <a:solidFill>
                  <a:srgbClr val="000000"/>
                </a:solidFill>
                <a:cs typeface="Segoe UI"/>
              </a:rPr>
              <a:t> 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41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F10E94-172E-4C23-86B2-9EF000D420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3653A5-C91F-4477-9AF9-F8BC8A9FDD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532E25-033B-4943-B0A9-F0F949B55513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3520c626-eb21-49a0-b42b-66ade828090c"/>
    <ds:schemaRef ds:uri="http://schemas.microsoft.com/office/2006/metadata/properties"/>
    <ds:schemaRef ds:uri="http://purl.org/dc/terms/"/>
    <ds:schemaRef ds:uri="a5ca2c14-d559-4d0f-b326-ae05938bf16d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</TotalTime>
  <Words>556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Office Theme</vt:lpstr>
      <vt:lpstr>What is a PEE Paragraph?</vt:lpstr>
      <vt:lpstr>What is a PEE Paragraph?</vt:lpstr>
      <vt:lpstr>What is a PEE Paragraph?</vt:lpstr>
      <vt:lpstr>What is a PEE Paragraph?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PEE Paragraph?</dc:title>
  <dc:creator>Charis Taylor</dc:creator>
  <cp:lastModifiedBy>Charis Taylor</cp:lastModifiedBy>
  <cp:revision>2</cp:revision>
  <cp:lastPrinted>2021-09-23T06:50:16Z</cp:lastPrinted>
  <dcterms:created xsi:type="dcterms:W3CDTF">2021-09-23T06:48:58Z</dcterms:created>
  <dcterms:modified xsi:type="dcterms:W3CDTF">2021-09-23T07:02:29Z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